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6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/>
              <a:t>Semaine 5</a:t>
            </a:r>
            <a:endParaRPr lang="fr-FR" sz="44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CB2FCB66-CFA1-4641-9234-05415C1885C7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– V1 J’enrichis mon lexique, …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09C1EC5-31F6-183C-1D37-C2D9167B7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404" y="1059005"/>
            <a:ext cx="4397699" cy="506150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A841B2E-97E7-4297-A937-99413D40F3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0761" y="1059005"/>
            <a:ext cx="4397699" cy="5061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Poèmes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65399"/>
            <a:ext cx="10515600" cy="3611563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400" cap="small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Choisis ton poème !</a:t>
            </a:r>
            <a:endParaRPr lang="fr-FR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– V1 J’enrichis mon lexique, … 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EA069A0-CA3D-4FFE-8AA9-29502CD44CA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89"/>
          <a:stretch/>
        </p:blipFill>
        <p:spPr>
          <a:xfrm>
            <a:off x="6331718" y="539114"/>
            <a:ext cx="3049349" cy="4972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/>
              <a:t>Mon poème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</a:t>
            </a:r>
            <a:endParaRPr lang="fr-FR" sz="1600" dirty="0">
              <a:solidFill>
                <a:srgbClr val="00B050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0303DDF-A4A5-43D5-8ADB-1F67D8DEB9ED}"/>
              </a:ext>
            </a:extLst>
          </p:cNvPr>
          <p:cNvSpPr txBox="1"/>
          <p:nvPr/>
        </p:nvSpPr>
        <p:spPr>
          <a:xfrm>
            <a:off x="1727200" y="2274838"/>
            <a:ext cx="657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Je m’entraine :</a:t>
            </a:r>
          </a:p>
          <a:p>
            <a:r>
              <a:rPr lang="fr-FR" sz="3600" dirty="0"/>
              <a:t>- à mémoriser</a:t>
            </a:r>
          </a:p>
          <a:p>
            <a:r>
              <a:rPr lang="fr-FR" sz="3600" dirty="0"/>
              <a:t>- à réciter </a:t>
            </a:r>
          </a:p>
          <a:p>
            <a:endParaRPr lang="fr-FR" sz="36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9CDE19E-B62E-426A-A35A-EB60F5A02D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67488" y="1263193"/>
            <a:ext cx="3742266" cy="4966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68</Words>
  <Application>Microsoft Office PowerPoint</Application>
  <PresentationFormat>Grand écran</PresentationFormat>
  <Paragraphs>20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Poèmes</vt:lpstr>
      <vt:lpstr>Mon poème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26</cp:revision>
  <dcterms:created xsi:type="dcterms:W3CDTF">2021-07-17T07:25:24Z</dcterms:created>
  <dcterms:modified xsi:type="dcterms:W3CDTF">2022-07-24T21:57:36Z</dcterms:modified>
</cp:coreProperties>
</file>